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A36"/>
    <a:srgbClr val="5F58A2"/>
    <a:srgbClr val="002449"/>
    <a:srgbClr val="14A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8" d="100"/>
          <a:sy n="18" d="100"/>
        </p:scale>
        <p:origin x="243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41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0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415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DDA26AA1-4FA9-4E6D-AA59-53E82AA5CE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5"/>
            <a:ext cx="30275213" cy="4278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9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545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26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014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3798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4995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62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539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67C7D-468A-4D04-97E1-D46656B70BE3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6288-7420-4CB3-9E7A-2333FBB42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655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49C08CD-8706-4BB6-9B54-32C9FB688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273" y="20266414"/>
            <a:ext cx="8291279" cy="116443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7EDED8B-4610-4E20-81FB-005BC0A260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273" y="9393513"/>
            <a:ext cx="8297375" cy="116443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D57579-E40E-4AA1-999E-1EDB860505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9685498"/>
            <a:ext cx="8297375" cy="1164437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B099630-0D03-4AF6-8F51-A8926E5C0C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16939236"/>
            <a:ext cx="8297375" cy="1164437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9AC9C2C0-ECBC-4979-963C-F8B1884201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273" y="30847330"/>
            <a:ext cx="8291279" cy="1164437"/>
          </a:xfrm>
          <a:prstGeom prst="rect">
            <a:avLst/>
          </a:prstGeom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FA23B95B-C35A-4B0A-A82B-57657CA9BB16}"/>
              </a:ext>
            </a:extLst>
          </p:cNvPr>
          <p:cNvSpPr/>
          <p:nvPr/>
        </p:nvSpPr>
        <p:spPr>
          <a:xfrm>
            <a:off x="2221433" y="18825882"/>
            <a:ext cx="12247602" cy="2248348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endParaRPr lang="en-US" altLang="ko-KR" sz="3200" dirty="0">
              <a:solidFill>
                <a:srgbClr val="333333"/>
              </a:solidFill>
              <a:latin typeface="나눔바른고딕 옛한글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B37CCCC2-675F-4ADF-A167-4E42EB3A818C}"/>
              </a:ext>
            </a:extLst>
          </p:cNvPr>
          <p:cNvSpPr/>
          <p:nvPr/>
        </p:nvSpPr>
        <p:spPr>
          <a:xfrm>
            <a:off x="2221433" y="11186423"/>
            <a:ext cx="12247602" cy="429698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ko-KR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B3724E0-6329-4B6A-B5AE-5CE0036C122A}"/>
              </a:ext>
            </a:extLst>
          </p:cNvPr>
          <p:cNvSpPr/>
          <p:nvPr/>
        </p:nvSpPr>
        <p:spPr>
          <a:xfrm>
            <a:off x="15994273" y="11186423"/>
            <a:ext cx="12247602" cy="82849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ko-KR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8866507-CB30-46DC-83A2-412DFC5EA9D7}"/>
              </a:ext>
            </a:extLst>
          </p:cNvPr>
          <p:cNvSpPr/>
          <p:nvPr/>
        </p:nvSpPr>
        <p:spPr>
          <a:xfrm>
            <a:off x="15994273" y="21599371"/>
            <a:ext cx="12247602" cy="82849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ko-KR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929D925E-3ECA-450A-9E08-41420E1C6552}"/>
              </a:ext>
            </a:extLst>
          </p:cNvPr>
          <p:cNvSpPr/>
          <p:nvPr/>
        </p:nvSpPr>
        <p:spPr>
          <a:xfrm>
            <a:off x="15994273" y="32365550"/>
            <a:ext cx="12247602" cy="82849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ko-KR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B992B61-8B11-4835-AAF3-3EBC4145B9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1"/>
          <a:stretch/>
        </p:blipFill>
        <p:spPr bwMode="auto">
          <a:xfrm>
            <a:off x="2533636" y="22879050"/>
            <a:ext cx="11199781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AA915AC-1B15-4537-B355-22B63AB20D03}"/>
              </a:ext>
            </a:extLst>
          </p:cNvPr>
          <p:cNvSpPr txBox="1"/>
          <p:nvPr/>
        </p:nvSpPr>
        <p:spPr>
          <a:xfrm>
            <a:off x="2221433" y="3388659"/>
            <a:ext cx="606195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800" dirty="0">
                <a:solidFill>
                  <a:schemeClr val="bg1"/>
                </a:solidFill>
              </a:rPr>
              <a:t>TITLE</a:t>
            </a:r>
            <a:endParaRPr lang="ko-KR" altLang="en-US" sz="138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056C88-C626-486B-AC4A-3C77AB97E339}"/>
              </a:ext>
            </a:extLst>
          </p:cNvPr>
          <p:cNvSpPr txBox="1"/>
          <p:nvPr/>
        </p:nvSpPr>
        <p:spPr>
          <a:xfrm>
            <a:off x="2221433" y="5843435"/>
            <a:ext cx="203696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</a:rPr>
              <a:t>Name/Affiliation</a:t>
            </a:r>
            <a:endParaRPr lang="ko-KR" altLang="en-US" sz="6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0D8A5B-AD59-40EF-AA9B-54B309DD8990}"/>
              </a:ext>
            </a:extLst>
          </p:cNvPr>
          <p:cNvSpPr txBox="1"/>
          <p:nvPr/>
        </p:nvSpPr>
        <p:spPr>
          <a:xfrm>
            <a:off x="26479928" y="464612"/>
            <a:ext cx="37952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</a:rPr>
              <a:t>&lt;sample&gt;</a:t>
            </a:r>
            <a:endParaRPr lang="ko-KR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7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0E4CBCC-EAEE-4693-B404-6BD88D760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12185290"/>
            <a:ext cx="8297375" cy="1164437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49C08CD-8706-4BB6-9B54-32C9FB688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22184458"/>
            <a:ext cx="8291279" cy="116443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57EDED8B-4610-4E20-81FB-005BC0A260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19684666"/>
            <a:ext cx="8297375" cy="116443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3D57579-E40E-4AA1-999E-1EDB860505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9685498"/>
            <a:ext cx="8297375" cy="1164437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B099630-0D03-4AF6-8F51-A8926E5C0C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17184874"/>
            <a:ext cx="8297375" cy="1164437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3CD13227-0718-4B40-9556-7018C1C61C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14685082"/>
            <a:ext cx="8297375" cy="1164437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F564C481-EEFF-49F5-AD7E-C89547084F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27184041"/>
            <a:ext cx="8291279" cy="1164437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9AC9C2C0-ECBC-4979-963C-F8B1884201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433" y="24684250"/>
            <a:ext cx="8291279" cy="1164437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156785C9-9221-4449-A887-DCE348B20CCC}"/>
              </a:ext>
            </a:extLst>
          </p:cNvPr>
          <p:cNvSpPr/>
          <p:nvPr/>
        </p:nvSpPr>
        <p:spPr>
          <a:xfrm>
            <a:off x="2221433" y="31928293"/>
            <a:ext cx="12247602" cy="740880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  <a:endParaRPr lang="en-US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Enter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the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 </a:t>
            </a:r>
            <a:r>
              <a:rPr lang="ko-KR" altLang="ko-KR" sz="3200" b="0" i="0" dirty="0" err="1">
                <a:solidFill>
                  <a:srgbClr val="333333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3200" b="0" i="0" dirty="0">
                <a:solidFill>
                  <a:srgbClr val="333333"/>
                </a:solidFill>
                <a:effectLst/>
                <a:latin typeface="나눔바른고딕 옛한글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ko-KR" altLang="ko-KR" sz="3200" b="0" i="0" dirty="0">
              <a:solidFill>
                <a:srgbClr val="333333"/>
              </a:solidFill>
              <a:effectLst/>
              <a:latin typeface="나눔바른고딕 옛한글"/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7EE1D263-43E3-4CF4-A754-BC22CD368CE1}"/>
              </a:ext>
            </a:extLst>
          </p:cNvPr>
          <p:cNvSpPr/>
          <p:nvPr/>
        </p:nvSpPr>
        <p:spPr>
          <a:xfrm>
            <a:off x="2191936" y="29174199"/>
            <a:ext cx="8308915" cy="1073869"/>
          </a:xfrm>
          <a:prstGeom prst="roundRect">
            <a:avLst>
              <a:gd name="adj" fmla="val 49628"/>
            </a:avLst>
          </a:prstGeom>
          <a:solidFill>
            <a:srgbClr val="081A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800" b="0" i="0" dirty="0">
                <a:solidFill>
                  <a:schemeClr val="bg1"/>
                </a:solidFill>
                <a:effectLst/>
                <a:latin typeface="나눔바른고딕 옛한글"/>
              </a:rPr>
              <a:t> </a:t>
            </a:r>
            <a:r>
              <a:rPr lang="ko-KR" altLang="ko-KR" sz="4800" b="0" i="0" dirty="0" err="1">
                <a:solidFill>
                  <a:schemeClr val="bg1"/>
                </a:solidFill>
                <a:effectLst/>
                <a:latin typeface="나눔바른고딕 옛한글"/>
              </a:rPr>
              <a:t>Enter</a:t>
            </a:r>
            <a:r>
              <a:rPr lang="ko-KR" altLang="ko-KR" sz="4800" b="0" i="0" dirty="0">
                <a:solidFill>
                  <a:schemeClr val="bg1"/>
                </a:solidFill>
                <a:effectLst/>
                <a:latin typeface="나눔바른고딕 옛한글"/>
              </a:rPr>
              <a:t> </a:t>
            </a:r>
            <a:r>
              <a:rPr lang="ko-KR" altLang="ko-KR" sz="4800" b="0" i="0" dirty="0" err="1">
                <a:solidFill>
                  <a:schemeClr val="bg1"/>
                </a:solidFill>
                <a:effectLst/>
                <a:latin typeface="나눔바른고딕 옛한글"/>
              </a:rPr>
              <a:t>the</a:t>
            </a:r>
            <a:r>
              <a:rPr lang="ko-KR" altLang="ko-KR" sz="4800" b="0" i="0" dirty="0">
                <a:solidFill>
                  <a:schemeClr val="bg1"/>
                </a:solidFill>
                <a:effectLst/>
                <a:latin typeface="나눔바른고딕 옛한글"/>
              </a:rPr>
              <a:t> </a:t>
            </a:r>
            <a:r>
              <a:rPr lang="ko-KR" altLang="ko-KR" sz="4800" b="0" i="0" dirty="0" err="1">
                <a:solidFill>
                  <a:schemeClr val="bg1"/>
                </a:solidFill>
                <a:effectLst/>
                <a:latin typeface="나눔바른고딕 옛한글"/>
              </a:rPr>
              <a:t>content</a:t>
            </a:r>
            <a:r>
              <a:rPr lang="ko-KR" altLang="ko-KR" sz="4800" b="0" i="0" dirty="0">
                <a:solidFill>
                  <a:schemeClr val="bg1"/>
                </a:solidFill>
                <a:effectLst/>
                <a:latin typeface="나눔바른고딕 옛한글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F21BB1-0F59-4E1D-B3D7-2A4A4A9D12E2}"/>
              </a:ext>
            </a:extLst>
          </p:cNvPr>
          <p:cNvSpPr txBox="1"/>
          <p:nvPr/>
        </p:nvSpPr>
        <p:spPr>
          <a:xfrm>
            <a:off x="2221433" y="3388659"/>
            <a:ext cx="606195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800" dirty="0">
                <a:solidFill>
                  <a:schemeClr val="bg1"/>
                </a:solidFill>
              </a:rPr>
              <a:t>TITLE</a:t>
            </a:r>
            <a:endParaRPr lang="ko-KR" altLang="en-US" sz="138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EE9DA1-6DD3-409E-9011-A0F496B64BDE}"/>
              </a:ext>
            </a:extLst>
          </p:cNvPr>
          <p:cNvSpPr txBox="1"/>
          <p:nvPr/>
        </p:nvSpPr>
        <p:spPr>
          <a:xfrm>
            <a:off x="2221433" y="5843435"/>
            <a:ext cx="203696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0" dirty="0">
                <a:solidFill>
                  <a:schemeClr val="bg1"/>
                </a:solidFill>
              </a:rPr>
              <a:t>Name/Affiliation</a:t>
            </a:r>
            <a:endParaRPr lang="ko-KR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9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234</Words>
  <Application>Microsoft Office PowerPoint</Application>
  <PresentationFormat>사용자 지정</PresentationFormat>
  <Paragraphs>63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나눔바른고딕 옛한글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순자-HQ</dc:creator>
  <cp:lastModifiedBy>순자-HQ</cp:lastModifiedBy>
  <cp:revision>4</cp:revision>
  <dcterms:created xsi:type="dcterms:W3CDTF">2021-11-04T13:40:07Z</dcterms:created>
  <dcterms:modified xsi:type="dcterms:W3CDTF">2021-11-05T07:54:51Z</dcterms:modified>
</cp:coreProperties>
</file>